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6C4916-6CE6-4192-BDC3-E2E80C0F9B0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E9B578-EDEB-42FB-8297-D972809569A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d/InsulinHexamer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McKenzie </a:t>
            </a:r>
            <a:r>
              <a:rPr lang="en-US" dirty="0" err="1" smtClean="0"/>
              <a:t>Kargel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Brett </a:t>
            </a:r>
            <a:r>
              <a:rPr lang="en-US" dirty="0" err="1" smtClean="0"/>
              <a:t>Sherley</a:t>
            </a:r>
            <a:endParaRPr lang="en-US" dirty="0" smtClean="0"/>
          </a:p>
          <a:p>
            <a:r>
              <a:rPr lang="en-US" dirty="0" smtClean="0"/>
              <a:t>Mallory Lehr</a:t>
            </a:r>
          </a:p>
          <a:p>
            <a:r>
              <a:rPr lang="en-US" dirty="0" smtClean="0"/>
              <a:t>Sarah Wilson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Insuplant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Insuplant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Insuplant</a:t>
            </a:r>
            <a:r>
              <a:rPr lang="en-US" sz="3600" dirty="0" smtClean="0"/>
              <a:t> is a safe, affordable, inconspicuous insulin pump implant</a:t>
            </a:r>
          </a:p>
          <a:p>
            <a:r>
              <a:rPr lang="en-US" sz="3600" dirty="0" smtClean="0"/>
              <a:t>It is a silicon bag (like a breast implant) with a compartment filled with insulin </a:t>
            </a:r>
          </a:p>
          <a:p>
            <a:r>
              <a:rPr lang="en-US" sz="3600" dirty="0" smtClean="0"/>
              <a:t>There is a micro chip inside that controls the output of insulin.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Insuplant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There are sensors on the outside of the implant that connect to blood vessels and monitor blood glucose levels</a:t>
            </a:r>
          </a:p>
          <a:p>
            <a:r>
              <a:rPr lang="en-US" sz="3600" dirty="0" smtClean="0"/>
              <a:t>When blood glucose levels get high insulin is released into the </a:t>
            </a:r>
            <a:r>
              <a:rPr lang="en-US" sz="3600" dirty="0" smtClean="0"/>
              <a:t>bloodstream through a port connected to the blood stream  </a:t>
            </a:r>
          </a:p>
          <a:p>
            <a:r>
              <a:rPr lang="en-US" sz="3600" dirty="0" smtClean="0"/>
              <a:t>Has a port to refill insulin is concealable and easy to access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Implantable Insulin Pumps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box that is inserted inside your body that releases insulin when your body needs it</a:t>
            </a:r>
          </a:p>
          <a:p>
            <a:r>
              <a:rPr lang="en-US" dirty="0" smtClean="0"/>
              <a:t>They are big, bulky, and unattractive.</a:t>
            </a:r>
          </a:p>
          <a:p>
            <a:r>
              <a:rPr lang="en-US" dirty="0" smtClean="0"/>
              <a:t>Must go to the doctor to refill.</a:t>
            </a:r>
            <a:endParaRPr lang="en-US" dirty="0"/>
          </a:p>
          <a:p>
            <a:r>
              <a:rPr lang="en-US" dirty="0" smtClean="0"/>
              <a:t>Costs $10,000 to $15,000 dollars.</a:t>
            </a:r>
            <a:endParaRPr lang="en-US" dirty="0"/>
          </a:p>
        </p:txBody>
      </p:sp>
      <p:pic>
        <p:nvPicPr>
          <p:cNvPr id="4" name="Picture 3" descr="imagesCA7YJY3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191000"/>
            <a:ext cx="3228975" cy="236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</a:t>
            </a:r>
            <a:r>
              <a:rPr lang="en-US" dirty="0" err="1" smtClean="0"/>
              <a:t>Insuplant</a:t>
            </a:r>
            <a:r>
              <a:rPr lang="en-US" dirty="0" smtClean="0"/>
              <a:t>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Insuplant</a:t>
            </a:r>
            <a:r>
              <a:rPr lang="en-US" dirty="0" smtClean="0"/>
              <a:t> is smaller, more compact, and not a hard object.</a:t>
            </a:r>
          </a:p>
          <a:p>
            <a:r>
              <a:rPr lang="en-US" dirty="0" smtClean="0"/>
              <a:t>There is a remote control outside the body that allows the patient to control the amount of extra insulin to be released when ever needed.</a:t>
            </a:r>
            <a:endParaRPr lang="en-US" dirty="0" smtClean="0"/>
          </a:p>
          <a:p>
            <a:r>
              <a:rPr lang="en-US" dirty="0" smtClean="0"/>
              <a:t>Under breast so it can not be seen, but still close enough to pancreas.</a:t>
            </a:r>
          </a:p>
          <a:p>
            <a:r>
              <a:rPr lang="en-US" dirty="0" smtClean="0"/>
              <a:t>Cost $3,000.</a:t>
            </a:r>
          </a:p>
          <a:p>
            <a:r>
              <a:rPr lang="en-US" dirty="0" smtClean="0"/>
              <a:t>Can be refilled by patient through a port that is covered and easy to access.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ilicone-Saline-Breast-Implants-DrMele_com-1024x46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7819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0" name="Picture 6" descr="File:InsulinHexam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895600"/>
            <a:ext cx="37338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2" name="Picture 8" descr="http://www.power-pole.com/mmJLMNET/Images/transmitter_magsync_6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95600"/>
            <a:ext cx="32004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3276600" y="4953000"/>
            <a:ext cx="1524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4419600"/>
            <a:ext cx="1524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scrapetv.com/News/News%20Pages/Technology/images/tiny-microchi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597880" y="3493477"/>
            <a:ext cx="3733800" cy="25380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228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Insuplant</vt:lpstr>
      <vt:lpstr>What is Insuplant?</vt:lpstr>
      <vt:lpstr>What Is Insuplant?</vt:lpstr>
      <vt:lpstr>About Implantable Insulin Pumps</vt:lpstr>
      <vt:lpstr>How is Insuplant better?</vt:lpstr>
      <vt:lpstr>Slide 6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Insulin Implant</dc:title>
  <dc:creator>4sewilson</dc:creator>
  <cp:lastModifiedBy>4sewilson</cp:lastModifiedBy>
  <cp:revision>11</cp:revision>
  <dcterms:created xsi:type="dcterms:W3CDTF">2012-10-17T16:26:41Z</dcterms:created>
  <dcterms:modified xsi:type="dcterms:W3CDTF">2012-10-17T17:49:59Z</dcterms:modified>
</cp:coreProperties>
</file>