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0461286-5CB6-405D-92DF-596B475EA51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843AB7-8902-4764-973C-A0CE83CBAC0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1286-5CB6-405D-92DF-596B475EA51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3AB7-8902-4764-973C-A0CE83CBA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1286-5CB6-405D-92DF-596B475EA51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3AB7-8902-4764-973C-A0CE83CBA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1286-5CB6-405D-92DF-596B475EA51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3AB7-8902-4764-973C-A0CE83CBA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1286-5CB6-405D-92DF-596B475EA51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3AB7-8902-4764-973C-A0CE83CBA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1286-5CB6-405D-92DF-596B475EA51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3AB7-8902-4764-973C-A0CE83CBAC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1286-5CB6-405D-92DF-596B475EA51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3AB7-8902-4764-973C-A0CE83CBA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1286-5CB6-405D-92DF-596B475EA51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3AB7-8902-4764-973C-A0CE83CBA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1286-5CB6-405D-92DF-596B475EA51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3AB7-8902-4764-973C-A0CE83CBA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1286-5CB6-405D-92DF-596B475EA51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3AB7-8902-4764-973C-A0CE83CBAC0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1286-5CB6-405D-92DF-596B475EA51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3AB7-8902-4764-973C-A0CE83CBA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0461286-5CB6-405D-92DF-596B475EA51E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843AB7-8902-4764-973C-A0CE83CBAC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Karley</a:t>
            </a:r>
            <a:r>
              <a:rPr lang="en-US" dirty="0" smtClean="0"/>
              <a:t> Biometrics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strive to bring you a high- quality product that will increase your productivity and the security of our nation.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1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Biometric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Enrollment: the first time you use the software, it catalogues you based on a serial number and records your specific trait. </a:t>
            </a:r>
          </a:p>
          <a:p>
            <a:r>
              <a:rPr lang="en-US" dirty="0" smtClean="0"/>
              <a:t>Storage: your trait is not stored as an image, but as a code that the software translates from your data.</a:t>
            </a:r>
          </a:p>
          <a:p>
            <a:r>
              <a:rPr lang="en-US" dirty="0" smtClean="0"/>
              <a:t>Comparison: the next time you use the software, it scans your trait and compares it to the code, then either accepts or rejects your admission.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71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Personalized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Step one: fingerprint recognition</a:t>
            </a:r>
          </a:p>
          <a:p>
            <a:r>
              <a:rPr lang="en-US" dirty="0" smtClean="0"/>
              <a:t>This software recognizes minutiae in the ridges on the finger tip, which vary widely from person to person. </a:t>
            </a:r>
          </a:p>
          <a:p>
            <a:r>
              <a:rPr lang="en-US" dirty="0" smtClean="0"/>
              <a:t>Our finger print scanners are 98% accurate.</a:t>
            </a:r>
          </a:p>
          <a:p>
            <a:r>
              <a:rPr lang="en-US" dirty="0" smtClean="0"/>
              <a:t>In 2002 a Japanese researcher, Tsutomu Matsumoto, discovered several ways to create a fake fingerprint out of gelatin, but when used in conjunction with our other products, fingerprint recognition is virtually </a:t>
            </a:r>
            <a:r>
              <a:rPr lang="en-US" dirty="0" err="1" smtClean="0"/>
              <a:t>uncrackable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841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Personalized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Step two: Iris scanning</a:t>
            </a:r>
          </a:p>
          <a:p>
            <a:r>
              <a:rPr lang="en-US" dirty="0" smtClean="0"/>
              <a:t>This software locates  various reference points in the eye and analyzes them, comparing them to your pre- recorded code. </a:t>
            </a:r>
          </a:p>
          <a:p>
            <a:r>
              <a:rPr lang="en-US" dirty="0" smtClean="0"/>
              <a:t>The iris is even more unique than the fingerprint, with more than 200 points of comparison. </a:t>
            </a:r>
          </a:p>
          <a:p>
            <a:r>
              <a:rPr lang="en-US" dirty="0" smtClean="0"/>
              <a:t>Iris scanners have limited accuracy with ethnic groups that have very dark eyes because it is hard to tell where the iris ends and pupil begins.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754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Personalized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three: signature verification</a:t>
            </a:r>
          </a:p>
          <a:p>
            <a:r>
              <a:rPr lang="en-US" dirty="0" smtClean="0"/>
              <a:t>This software analyzes not only the physical characteristics but also the speed, pressure, and rhythm of the writing. </a:t>
            </a:r>
          </a:p>
          <a:p>
            <a:r>
              <a:rPr lang="en-US" dirty="0" smtClean="0"/>
              <a:t>With this type of analysis, even a copy of someone’s signature that was written over would probably not </a:t>
            </a:r>
            <a:r>
              <a:rPr lang="en-US" smtClean="0"/>
              <a:t>be accepted.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64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78</TotalTime>
  <Words>301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Karley Biometrics</vt:lpstr>
      <vt:lpstr>How Biometric Works</vt:lpstr>
      <vt:lpstr>Your Personalized System</vt:lpstr>
      <vt:lpstr>Your Personalized System </vt:lpstr>
      <vt:lpstr>Your Personalized System</vt:lpstr>
    </vt:vector>
  </TitlesOfParts>
  <Company>SDOC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Karley Biometrics</dc:title>
  <dc:creator>Mckenzie R. Kargel</dc:creator>
  <cp:lastModifiedBy>Mckenzie R. Kargel</cp:lastModifiedBy>
  <cp:revision>7</cp:revision>
  <dcterms:created xsi:type="dcterms:W3CDTF">2013-02-12T18:21:20Z</dcterms:created>
  <dcterms:modified xsi:type="dcterms:W3CDTF">2013-05-23T14:15:18Z</dcterms:modified>
</cp:coreProperties>
</file>