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061B-880D-4738-BB61-094343A691F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BBF8-4A4A-4879-9498-DB5B670536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m.edu/patiented/articles/what_causes_multiple_sclerosis_000017_4.htm" TargetMode="External"/><Relationship Id="rId2" Type="http://schemas.openxmlformats.org/officeDocument/2006/relationships/hyperlink" Target="http://www.ncbi.nlm.nih.gov/pubmedhealth/PMH000174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Sclerosis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McKenzie </a:t>
            </a:r>
            <a:r>
              <a:rPr lang="en-US" dirty="0" err="1" smtClean="0"/>
              <a:t>Kargel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Symptoms come and go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447800"/>
          <a:ext cx="8001000" cy="390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650607">
                <a:tc>
                  <a:txBody>
                    <a:bodyPr/>
                    <a:lstStyle/>
                    <a:p>
                      <a:r>
                        <a:rPr lang="en-US" dirty="0" smtClean="0"/>
                        <a:t>Symptoms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r>
                        <a:rPr lang="en-US" baseline="0" dirty="0" smtClean="0"/>
                        <a:t> of the Brain Related to Symptoms</a:t>
                      </a:r>
                      <a:endParaRPr lang="en-US" dirty="0"/>
                    </a:p>
                  </a:txBody>
                  <a:tcPr/>
                </a:tc>
              </a:tr>
              <a:tr h="650607">
                <a:tc>
                  <a:txBody>
                    <a:bodyPr/>
                    <a:lstStyle/>
                    <a:p>
                      <a:r>
                        <a:rPr lang="en-US" dirty="0" smtClean="0"/>
                        <a:t>Pins and needles in hands and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Parietal</a:t>
                      </a:r>
                      <a:endParaRPr lang="en-US" dirty="0"/>
                    </a:p>
                  </a:txBody>
                  <a:tcPr/>
                </a:tc>
              </a:tr>
              <a:tr h="929439">
                <a:tc>
                  <a:txBody>
                    <a:bodyPr/>
                    <a:lstStyle/>
                    <a:p>
                      <a:r>
                        <a:rPr lang="en-US" dirty="0" smtClean="0"/>
                        <a:t>Tired and weak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Pineal gland</a:t>
                      </a:r>
                      <a:endParaRPr lang="en-US" dirty="0"/>
                    </a:p>
                  </a:txBody>
                  <a:tcPr/>
                </a:tc>
              </a:tr>
              <a:tr h="376939">
                <a:tc>
                  <a:txBody>
                    <a:bodyPr/>
                    <a:lstStyle/>
                    <a:p>
                      <a:r>
                        <a:rPr lang="en-US" dirty="0" smtClean="0"/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Amygdala</a:t>
                      </a:r>
                      <a:endParaRPr lang="en-US" dirty="0"/>
                    </a:p>
                  </a:txBody>
                  <a:tcPr/>
                </a:tc>
              </a:tr>
              <a:tr h="650607">
                <a:tc>
                  <a:txBody>
                    <a:bodyPr/>
                    <a:lstStyle/>
                    <a:p>
                      <a:r>
                        <a:rPr lang="en-US" dirty="0" smtClean="0"/>
                        <a:t>Bad vision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Occipital lobe</a:t>
                      </a:r>
                      <a:endParaRPr lang="en-US" dirty="0"/>
                    </a:p>
                  </a:txBody>
                  <a:tcPr/>
                </a:tc>
              </a:tr>
              <a:tr h="650607">
                <a:tc>
                  <a:txBody>
                    <a:bodyPr/>
                    <a:lstStyle/>
                    <a:p>
                      <a:r>
                        <a:rPr lang="en-US" dirty="0" smtClean="0"/>
                        <a:t>Unsteadiness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cerebellum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is caused by damage to the myelin sheath around the axons of </a:t>
            </a:r>
            <a:r>
              <a:rPr lang="en-US" dirty="0" smtClean="0"/>
              <a:t>neurons</a:t>
            </a:r>
          </a:p>
          <a:p>
            <a:r>
              <a:rPr lang="en-US" dirty="0" smtClean="0"/>
              <a:t>When the myelin sheat</a:t>
            </a:r>
            <a:r>
              <a:rPr lang="en-US" dirty="0" smtClean="0"/>
              <a:t>h is damaged, electrical impulses across neurons slow or stop. </a:t>
            </a:r>
          </a:p>
          <a:p>
            <a:r>
              <a:rPr lang="en-US" dirty="0" smtClean="0"/>
              <a:t>Common symptoms are related to errors in nerve impulses: imbalance, incontinence, and painful muscle spasms.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852613" cy="148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MS is not fatal. Most people who are affected with this disease have a normal life span and die of normal causes. It does, however affect quality of life. </a:t>
            </a:r>
          </a:p>
          <a:p>
            <a:r>
              <a:rPr lang="en-US" dirty="0" smtClean="0"/>
              <a:t>Most people do not need to use a wheelchair, but many use a walker or cane to help with walking. </a:t>
            </a:r>
          </a:p>
          <a:p>
            <a:r>
              <a:rPr lang="en-US" dirty="0" smtClean="0"/>
              <a:t>20% of people have only mild symptoms for the rest of their lives. </a:t>
            </a:r>
          </a:p>
          <a:p>
            <a:r>
              <a:rPr lang="en-US" dirty="0" smtClean="0"/>
              <a:t>Another 20% experience rapid progression. </a:t>
            </a:r>
          </a:p>
          <a:p>
            <a:r>
              <a:rPr lang="en-US" dirty="0" smtClean="0"/>
              <a:t>Most people experience mild progression of symptoms.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28800"/>
            <a:ext cx="20859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22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http://www.ncbi.nlm.nih.gov/pubmedhealth/PMH0001747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www.umm.edu/patiented/articles/what_causes_multiple_sclerosis_000017_4.htm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180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Multiple Sclerosis</vt:lpstr>
      <vt:lpstr>symptoms</vt:lpstr>
      <vt:lpstr>PowerPoint Presentation</vt:lpstr>
      <vt:lpstr>Prognosis</vt:lpstr>
      <vt:lpstr>sources</vt:lpstr>
    </vt:vector>
  </TitlesOfParts>
  <Company>SDOC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Sclerosis</dc:title>
  <dc:creator>SDOC</dc:creator>
  <cp:lastModifiedBy>Mckenzie R. Kargel</cp:lastModifiedBy>
  <cp:revision>6</cp:revision>
  <dcterms:created xsi:type="dcterms:W3CDTF">2013-03-12T18:15:01Z</dcterms:created>
  <dcterms:modified xsi:type="dcterms:W3CDTF">2013-03-18T15:30:46Z</dcterms:modified>
</cp:coreProperties>
</file>